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9" r:id="rId4"/>
    <p:sldId id="260" r:id="rId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LM Sans 10" panose="00000500000000000000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0AA"/>
    <a:srgbClr val="F7CCCC"/>
    <a:srgbClr val="C31C1C"/>
    <a:srgbClr val="CF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1" dt="2019-11-25T21:35:30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GAMALIEL LOPEZ PADILLA (1837522)" userId="cada053d-bf1b-4c10-aa93-7088a401234f" providerId="ADAL" clId="{29C020B0-1BAB-470D-B0FA-0002977245A3}"/>
    <pc:docChg chg="undo custSel addSld delSld modSld sldOrd">
      <pc:chgData name="GIOVANNI GAMALIEL LOPEZ PADILLA (1837522)" userId="cada053d-bf1b-4c10-aa93-7088a401234f" providerId="ADAL" clId="{29C020B0-1BAB-470D-B0FA-0002977245A3}" dt="2019-11-25T08:56:42.131" v="1585" actId="313"/>
      <pc:docMkLst>
        <pc:docMk/>
      </pc:docMkLst>
      <pc:sldChg chg="modSp">
        <pc:chgData name="GIOVANNI GAMALIEL LOPEZ PADILLA (1837522)" userId="cada053d-bf1b-4c10-aa93-7088a401234f" providerId="ADAL" clId="{29C020B0-1BAB-470D-B0FA-0002977245A3}" dt="2019-11-25T08:13:50.862" v="88" actId="1076"/>
        <pc:sldMkLst>
          <pc:docMk/>
          <pc:sldMk cId="351671183" sldId="256"/>
        </pc:sldMkLst>
        <pc:spChg chg="mod">
          <ac:chgData name="GIOVANNI GAMALIEL LOPEZ PADILLA (1837522)" userId="cada053d-bf1b-4c10-aa93-7088a401234f" providerId="ADAL" clId="{29C020B0-1BAB-470D-B0FA-0002977245A3}" dt="2019-11-25T08:13:50.862" v="88" actId="1076"/>
          <ac:spMkLst>
            <pc:docMk/>
            <pc:sldMk cId="351671183" sldId="256"/>
            <ac:spMk id="4" creationId="{00000000-0000-0000-0000-000000000000}"/>
          </ac:spMkLst>
        </pc:spChg>
        <pc:spChg chg="mod">
          <ac:chgData name="GIOVANNI GAMALIEL LOPEZ PADILLA (1837522)" userId="cada053d-bf1b-4c10-aa93-7088a401234f" providerId="ADAL" clId="{29C020B0-1BAB-470D-B0FA-0002977245A3}" dt="2019-11-25T08:13:47.902" v="87" actId="1076"/>
          <ac:spMkLst>
            <pc:docMk/>
            <pc:sldMk cId="351671183" sldId="256"/>
            <ac:spMk id="5" creationId="{00000000-0000-0000-0000-000000000000}"/>
          </ac:spMkLst>
        </pc:spChg>
        <pc:spChg chg="mod">
          <ac:chgData name="GIOVANNI GAMALIEL LOPEZ PADILLA (1837522)" userId="cada053d-bf1b-4c10-aa93-7088a401234f" providerId="ADAL" clId="{29C020B0-1BAB-470D-B0FA-0002977245A3}" dt="2019-11-25T08:13:44.654" v="86" actId="1076"/>
          <ac:spMkLst>
            <pc:docMk/>
            <pc:sldMk cId="351671183" sldId="256"/>
            <ac:spMk id="6" creationId="{00000000-0000-0000-0000-000000000000}"/>
          </ac:spMkLst>
        </pc:spChg>
      </pc:sldChg>
      <pc:sldChg chg="addSp delSp modSp">
        <pc:chgData name="GIOVANNI GAMALIEL LOPEZ PADILLA (1837522)" userId="cada053d-bf1b-4c10-aa93-7088a401234f" providerId="ADAL" clId="{29C020B0-1BAB-470D-B0FA-0002977245A3}" dt="2019-11-25T08:45:57.241" v="1112" actId="20577"/>
        <pc:sldMkLst>
          <pc:docMk/>
          <pc:sldMk cId="3984511282" sldId="257"/>
        </pc:sldMkLst>
        <pc:spChg chg="mod">
          <ac:chgData name="GIOVANNI GAMALIEL LOPEZ PADILLA (1837522)" userId="cada053d-bf1b-4c10-aa93-7088a401234f" providerId="ADAL" clId="{29C020B0-1BAB-470D-B0FA-0002977245A3}" dt="2019-11-25T08:45:57.241" v="1112" actId="20577"/>
          <ac:spMkLst>
            <pc:docMk/>
            <pc:sldMk cId="3984511282" sldId="257"/>
            <ac:spMk id="2" creationId="{00000000-0000-0000-0000-000000000000}"/>
          </ac:spMkLst>
        </pc:spChg>
        <pc:spChg chg="mod">
          <ac:chgData name="GIOVANNI GAMALIEL LOPEZ PADILLA (1837522)" userId="cada053d-bf1b-4c10-aa93-7088a401234f" providerId="ADAL" clId="{29C020B0-1BAB-470D-B0FA-0002977245A3}" dt="2019-11-25T08:08:23.516" v="47" actId="255"/>
          <ac:spMkLst>
            <pc:docMk/>
            <pc:sldMk cId="3984511282" sldId="257"/>
            <ac:spMk id="4" creationId="{00000000-0000-0000-0000-000000000000}"/>
          </ac:spMkLst>
        </pc:spChg>
        <pc:spChg chg="add mod">
          <ac:chgData name="GIOVANNI GAMALIEL LOPEZ PADILLA (1837522)" userId="cada053d-bf1b-4c10-aa93-7088a401234f" providerId="ADAL" clId="{29C020B0-1BAB-470D-B0FA-0002977245A3}" dt="2019-11-25T08:34:03.881" v="890" actId="164"/>
          <ac:spMkLst>
            <pc:docMk/>
            <pc:sldMk cId="3984511282" sldId="257"/>
            <ac:spMk id="15" creationId="{CD69D383-7C4C-4CAA-81D1-69DED65441F8}"/>
          </ac:spMkLst>
        </pc:spChg>
        <pc:spChg chg="mod">
          <ac:chgData name="GIOVANNI GAMALIEL LOPEZ PADILLA (1837522)" userId="cada053d-bf1b-4c10-aa93-7088a401234f" providerId="ADAL" clId="{29C020B0-1BAB-470D-B0FA-0002977245A3}" dt="2019-11-25T08:33:49.456" v="889" actId="1076"/>
          <ac:spMkLst>
            <pc:docMk/>
            <pc:sldMk cId="3984511282" sldId="257"/>
            <ac:spMk id="16" creationId="{00000000-0000-0000-0000-000000000000}"/>
          </ac:spMkLst>
        </pc:spChg>
        <pc:spChg chg="mod">
          <ac:chgData name="GIOVANNI GAMALIEL LOPEZ PADILLA (1837522)" userId="cada053d-bf1b-4c10-aa93-7088a401234f" providerId="ADAL" clId="{29C020B0-1BAB-470D-B0FA-0002977245A3}" dt="2019-11-25T08:33:40.120" v="885" actId="1076"/>
          <ac:spMkLst>
            <pc:docMk/>
            <pc:sldMk cId="3984511282" sldId="257"/>
            <ac:spMk id="17" creationId="{00000000-0000-0000-0000-000000000000}"/>
          </ac:spMkLst>
        </pc:spChg>
        <pc:spChg chg="add mod">
          <ac:chgData name="GIOVANNI GAMALIEL LOPEZ PADILLA (1837522)" userId="cada053d-bf1b-4c10-aa93-7088a401234f" providerId="ADAL" clId="{29C020B0-1BAB-470D-B0FA-0002977245A3}" dt="2019-11-25T08:34:11.119" v="892" actId="164"/>
          <ac:spMkLst>
            <pc:docMk/>
            <pc:sldMk cId="3984511282" sldId="257"/>
            <ac:spMk id="20" creationId="{8CC384F7-1E35-445D-9E13-FD2842565E88}"/>
          </ac:spMkLst>
        </pc:spChg>
        <pc:grpChg chg="add mod">
          <ac:chgData name="GIOVANNI GAMALIEL LOPEZ PADILLA (1837522)" userId="cada053d-bf1b-4c10-aa93-7088a401234f" providerId="ADAL" clId="{29C020B0-1BAB-470D-B0FA-0002977245A3}" dt="2019-11-25T08:34:05.215" v="891" actId="1076"/>
          <ac:grpSpMkLst>
            <pc:docMk/>
            <pc:sldMk cId="3984511282" sldId="257"/>
            <ac:grpSpMk id="21" creationId="{C7EE9AC2-06DF-4868-8684-2E93E9BBF400}"/>
          </ac:grpSpMkLst>
        </pc:grpChg>
        <pc:grpChg chg="add mod">
          <ac:chgData name="GIOVANNI GAMALIEL LOPEZ PADILLA (1837522)" userId="cada053d-bf1b-4c10-aa93-7088a401234f" providerId="ADAL" clId="{29C020B0-1BAB-470D-B0FA-0002977245A3}" dt="2019-11-25T08:34:11.119" v="892" actId="164"/>
          <ac:grpSpMkLst>
            <pc:docMk/>
            <pc:sldMk cId="3984511282" sldId="257"/>
            <ac:grpSpMk id="22" creationId="{BCFF1F48-EBB2-4234-BEF7-D9CD743D69F2}"/>
          </ac:grpSpMkLst>
        </pc:grpChg>
        <pc:graphicFrameChg chg="del mod">
          <ac:chgData name="GIOVANNI GAMALIEL LOPEZ PADILLA (1837522)" userId="cada053d-bf1b-4c10-aa93-7088a401234f" providerId="ADAL" clId="{29C020B0-1BAB-470D-B0FA-0002977245A3}" dt="2019-11-25T08:14:50.531" v="90" actId="478"/>
          <ac:graphicFrameMkLst>
            <pc:docMk/>
            <pc:sldMk cId="3984511282" sldId="257"/>
            <ac:graphicFrameMk id="6" creationId="{FE96F4FB-AF51-4CD6-A33A-D65209CDCDA8}"/>
          </ac:graphicFrameMkLst>
        </pc:graphicFrameChg>
        <pc:graphicFrameChg chg="add del mod">
          <ac:chgData name="GIOVANNI GAMALIEL LOPEZ PADILLA (1837522)" userId="cada053d-bf1b-4c10-aa93-7088a401234f" providerId="ADAL" clId="{29C020B0-1BAB-470D-B0FA-0002977245A3}" dt="2019-11-25T08:15:09.014" v="92" actId="478"/>
          <ac:graphicFrameMkLst>
            <pc:docMk/>
            <pc:sldMk cId="3984511282" sldId="257"/>
            <ac:graphicFrameMk id="7" creationId="{02071523-5ACE-46B8-8FFB-02EC9C22B7F5}"/>
          </ac:graphicFrameMkLst>
        </pc:graphicFrameChg>
        <pc:graphicFrameChg chg="add del mod">
          <ac:chgData name="GIOVANNI GAMALIEL LOPEZ PADILLA (1837522)" userId="cada053d-bf1b-4c10-aa93-7088a401234f" providerId="ADAL" clId="{29C020B0-1BAB-470D-B0FA-0002977245A3}" dt="2019-11-25T08:15:35.249" v="94" actId="478"/>
          <ac:graphicFrameMkLst>
            <pc:docMk/>
            <pc:sldMk cId="3984511282" sldId="257"/>
            <ac:graphicFrameMk id="8" creationId="{CCDB37F3-9301-41FB-B07B-92EEE92A0376}"/>
          </ac:graphicFrameMkLst>
        </pc:graphicFrameChg>
        <pc:graphicFrameChg chg="add del mod">
          <ac:chgData name="GIOVANNI GAMALIEL LOPEZ PADILLA (1837522)" userId="cada053d-bf1b-4c10-aa93-7088a401234f" providerId="ADAL" clId="{29C020B0-1BAB-470D-B0FA-0002977245A3}" dt="2019-11-25T08:16:32.094" v="101" actId="478"/>
          <ac:graphicFrameMkLst>
            <pc:docMk/>
            <pc:sldMk cId="3984511282" sldId="257"/>
            <ac:graphicFrameMk id="9" creationId="{B29511AA-DD0C-4147-AB0A-9BAFD1AB6589}"/>
          </ac:graphicFrameMkLst>
        </pc:graphicFrameChg>
        <pc:picChg chg="add del mod">
          <ac:chgData name="GIOVANNI GAMALIEL LOPEZ PADILLA (1837522)" userId="cada053d-bf1b-4c10-aa93-7088a401234f" providerId="ADAL" clId="{29C020B0-1BAB-470D-B0FA-0002977245A3}" dt="2019-11-25T08:09:05.462" v="55"/>
          <ac:picMkLst>
            <pc:docMk/>
            <pc:sldMk cId="3984511282" sldId="257"/>
            <ac:picMk id="5" creationId="{0DF9092F-7E58-4143-82E5-DBEC9079B98D}"/>
          </ac:picMkLst>
        </pc:picChg>
        <pc:picChg chg="add mod modCrop">
          <ac:chgData name="GIOVANNI GAMALIEL LOPEZ PADILLA (1837522)" userId="cada053d-bf1b-4c10-aa93-7088a401234f" providerId="ADAL" clId="{29C020B0-1BAB-470D-B0FA-0002977245A3}" dt="2019-11-25T08:34:03.881" v="890" actId="164"/>
          <ac:picMkLst>
            <pc:docMk/>
            <pc:sldMk cId="3984511282" sldId="257"/>
            <ac:picMk id="14" creationId="{ED835CE9-8944-49BE-9042-37CECDEC07F2}"/>
          </ac:picMkLst>
        </pc:picChg>
        <pc:picChg chg="add mod">
          <ac:chgData name="GIOVANNI GAMALIEL LOPEZ PADILLA (1837522)" userId="cada053d-bf1b-4c10-aa93-7088a401234f" providerId="ADAL" clId="{29C020B0-1BAB-470D-B0FA-0002977245A3}" dt="2019-11-25T08:34:11.119" v="892" actId="164"/>
          <ac:picMkLst>
            <pc:docMk/>
            <pc:sldMk cId="3984511282" sldId="257"/>
            <ac:picMk id="19" creationId="{8EB21266-3CFB-4B86-8B2F-724741F24413}"/>
          </ac:picMkLst>
        </pc:picChg>
      </pc:sldChg>
      <pc:sldChg chg="addSp delSp modSp">
        <pc:chgData name="GIOVANNI GAMALIEL LOPEZ PADILLA (1837522)" userId="cada053d-bf1b-4c10-aa93-7088a401234f" providerId="ADAL" clId="{29C020B0-1BAB-470D-B0FA-0002977245A3}" dt="2019-11-25T08:56:42.131" v="1585" actId="313"/>
        <pc:sldMkLst>
          <pc:docMk/>
          <pc:sldMk cId="2143207076" sldId="259"/>
        </pc:sldMkLst>
        <pc:spChg chg="mod">
          <ac:chgData name="GIOVANNI GAMALIEL LOPEZ PADILLA (1837522)" userId="cada053d-bf1b-4c10-aa93-7088a401234f" providerId="ADAL" clId="{29C020B0-1BAB-470D-B0FA-0002977245A3}" dt="2019-11-25T08:55:20.937" v="1466" actId="1076"/>
          <ac:spMkLst>
            <pc:docMk/>
            <pc:sldMk cId="2143207076" sldId="259"/>
            <ac:spMk id="2" creationId="{00000000-0000-0000-0000-000000000000}"/>
          </ac:spMkLst>
        </pc:spChg>
        <pc:spChg chg="del">
          <ac:chgData name="GIOVANNI GAMALIEL LOPEZ PADILLA (1837522)" userId="cada053d-bf1b-4c10-aa93-7088a401234f" providerId="ADAL" clId="{29C020B0-1BAB-470D-B0FA-0002977245A3}" dt="2019-11-25T08:08:36.993" v="50" actId="478"/>
          <ac:spMkLst>
            <pc:docMk/>
            <pc:sldMk cId="2143207076" sldId="259"/>
            <ac:spMk id="4" creationId="{00000000-0000-0000-0000-000000000000}"/>
          </ac:spMkLst>
        </pc:spChg>
        <pc:spChg chg="add del mod">
          <ac:chgData name="GIOVANNI GAMALIEL LOPEZ PADILLA (1837522)" userId="cada053d-bf1b-4c10-aa93-7088a401234f" providerId="ADAL" clId="{29C020B0-1BAB-470D-B0FA-0002977245A3}" dt="2019-11-25T08:08:39.326" v="51" actId="478"/>
          <ac:spMkLst>
            <pc:docMk/>
            <pc:sldMk cId="2143207076" sldId="259"/>
            <ac:spMk id="5" creationId="{EA0431AB-4538-4E34-956B-06990D775D70}"/>
          </ac:spMkLst>
        </pc:spChg>
        <pc:spChg chg="mod">
          <ac:chgData name="GIOVANNI GAMALIEL LOPEZ PADILLA (1837522)" userId="cada053d-bf1b-4c10-aa93-7088a401234f" providerId="ADAL" clId="{29C020B0-1BAB-470D-B0FA-0002977245A3}" dt="2019-11-25T08:56:01.779" v="1474" actId="1076"/>
          <ac:spMkLst>
            <pc:docMk/>
            <pc:sldMk cId="2143207076" sldId="259"/>
            <ac:spMk id="7" creationId="{00000000-0000-0000-0000-000000000000}"/>
          </ac:spMkLst>
        </pc:spChg>
        <pc:spChg chg="mod">
          <ac:chgData name="GIOVANNI GAMALIEL LOPEZ PADILLA (1837522)" userId="cada053d-bf1b-4c10-aa93-7088a401234f" providerId="ADAL" clId="{29C020B0-1BAB-470D-B0FA-0002977245A3}" dt="2019-11-25T08:56:42.131" v="1585" actId="313"/>
          <ac:spMkLst>
            <pc:docMk/>
            <pc:sldMk cId="2143207076" sldId="259"/>
            <ac:spMk id="8" creationId="{00000000-0000-0000-0000-000000000000}"/>
          </ac:spMkLst>
        </pc:spChg>
        <pc:spChg chg="add mod">
          <ac:chgData name="GIOVANNI GAMALIEL LOPEZ PADILLA (1837522)" userId="cada053d-bf1b-4c10-aa93-7088a401234f" providerId="ADAL" clId="{29C020B0-1BAB-470D-B0FA-0002977245A3}" dt="2019-11-25T08:54:20.787" v="1421" actId="1076"/>
          <ac:spMkLst>
            <pc:docMk/>
            <pc:sldMk cId="2143207076" sldId="259"/>
            <ac:spMk id="9" creationId="{1AC801FD-D074-4CA5-9BCA-A67999292794}"/>
          </ac:spMkLst>
        </pc:spChg>
        <pc:spChg chg="mod">
          <ac:chgData name="GIOVANNI GAMALIEL LOPEZ PADILLA (1837522)" userId="cada053d-bf1b-4c10-aa93-7088a401234f" providerId="ADAL" clId="{29C020B0-1BAB-470D-B0FA-0002977245A3}" dt="2019-11-25T08:55:41.394" v="1473" actId="14100"/>
          <ac:spMkLst>
            <pc:docMk/>
            <pc:sldMk cId="2143207076" sldId="259"/>
            <ac:spMk id="10" creationId="{00000000-0000-0000-0000-000000000000}"/>
          </ac:spMkLst>
        </pc:spChg>
        <pc:spChg chg="add">
          <ac:chgData name="GIOVANNI GAMALIEL LOPEZ PADILLA (1837522)" userId="cada053d-bf1b-4c10-aa93-7088a401234f" providerId="ADAL" clId="{29C020B0-1BAB-470D-B0FA-0002977245A3}" dt="2019-11-25T08:08:46.209" v="52"/>
          <ac:spMkLst>
            <pc:docMk/>
            <pc:sldMk cId="2143207076" sldId="259"/>
            <ac:spMk id="12" creationId="{BCA40A3A-16A3-42B0-9979-9E46D3594103}"/>
          </ac:spMkLst>
        </pc:spChg>
        <pc:spChg chg="add del">
          <ac:chgData name="GIOVANNI GAMALIEL LOPEZ PADILLA (1837522)" userId="cada053d-bf1b-4c10-aa93-7088a401234f" providerId="ADAL" clId="{29C020B0-1BAB-470D-B0FA-0002977245A3}" dt="2019-11-25T08:08:34.053" v="49" actId="478"/>
          <ac:spMkLst>
            <pc:docMk/>
            <pc:sldMk cId="2143207076" sldId="259"/>
            <ac:spMk id="13" creationId="{00000000-0000-0000-0000-000000000000}"/>
          </ac:spMkLst>
        </pc:spChg>
        <pc:grpChg chg="add mod">
          <ac:chgData name="GIOVANNI GAMALIEL LOPEZ PADILLA (1837522)" userId="cada053d-bf1b-4c10-aa93-7088a401234f" providerId="ADAL" clId="{29C020B0-1BAB-470D-B0FA-0002977245A3}" dt="2019-11-25T08:55:32.258" v="1471" actId="1076"/>
          <ac:grpSpMkLst>
            <pc:docMk/>
            <pc:sldMk cId="2143207076" sldId="259"/>
            <ac:grpSpMk id="14" creationId="{184E3D7B-79FB-48D2-A6A9-AFA73BAB8578}"/>
          </ac:grpSpMkLst>
        </pc:grpChg>
        <pc:graphicFrameChg chg="add mod modGraphic">
          <ac:chgData name="GIOVANNI GAMALIEL LOPEZ PADILLA (1837522)" userId="cada053d-bf1b-4c10-aa93-7088a401234f" providerId="ADAL" clId="{29C020B0-1BAB-470D-B0FA-0002977245A3}" dt="2019-11-25T08:55:11.121" v="1462" actId="1076"/>
          <ac:graphicFrameMkLst>
            <pc:docMk/>
            <pc:sldMk cId="2143207076" sldId="259"/>
            <ac:graphicFrameMk id="15" creationId="{8D737275-3A64-4412-A1CC-73D515630A3A}"/>
          </ac:graphicFrameMkLst>
        </pc:graphicFrameChg>
        <pc:picChg chg="add mod">
          <ac:chgData name="GIOVANNI GAMALIEL LOPEZ PADILLA (1837522)" userId="cada053d-bf1b-4c10-aa93-7088a401234f" providerId="ADAL" clId="{29C020B0-1BAB-470D-B0FA-0002977245A3}" dt="2019-11-25T08:54:16.617" v="1420" actId="14100"/>
          <ac:picMkLst>
            <pc:docMk/>
            <pc:sldMk cId="2143207076" sldId="259"/>
            <ac:picMk id="6" creationId="{D322FB5A-A169-4678-AA24-CEA59E900E0C}"/>
          </ac:picMkLst>
        </pc:picChg>
      </pc:sldChg>
      <pc:sldChg chg="add del">
        <pc:chgData name="GIOVANNI GAMALIEL LOPEZ PADILLA (1837522)" userId="cada053d-bf1b-4c10-aa93-7088a401234f" providerId="ADAL" clId="{29C020B0-1BAB-470D-B0FA-0002977245A3}" dt="2019-11-25T08:07:19.968" v="37" actId="47"/>
        <pc:sldMkLst>
          <pc:docMk/>
          <pc:sldMk cId="482577959" sldId="260"/>
        </pc:sldMkLst>
      </pc:sldChg>
      <pc:sldChg chg="delSp modSp add ord">
        <pc:chgData name="GIOVANNI GAMALIEL LOPEZ PADILLA (1837522)" userId="cada053d-bf1b-4c10-aa93-7088a401234f" providerId="ADAL" clId="{29C020B0-1BAB-470D-B0FA-0002977245A3}" dt="2019-11-25T08:13:01.542" v="79" actId="478"/>
        <pc:sldMkLst>
          <pc:docMk/>
          <pc:sldMk cId="1865304308" sldId="260"/>
        </pc:sldMkLst>
        <pc:spChg chg="mod">
          <ac:chgData name="GIOVANNI GAMALIEL LOPEZ PADILLA (1837522)" userId="cada053d-bf1b-4c10-aa93-7088a401234f" providerId="ADAL" clId="{29C020B0-1BAB-470D-B0FA-0002977245A3}" dt="2019-11-25T08:09:48.350" v="77" actId="1076"/>
          <ac:spMkLst>
            <pc:docMk/>
            <pc:sldMk cId="1865304308" sldId="260"/>
            <ac:spMk id="2" creationId="{00000000-0000-0000-0000-000000000000}"/>
          </ac:spMkLst>
        </pc:spChg>
        <pc:spChg chg="mod">
          <ac:chgData name="GIOVANNI GAMALIEL LOPEZ PADILLA (1837522)" userId="cada053d-bf1b-4c10-aa93-7088a401234f" providerId="ADAL" clId="{29C020B0-1BAB-470D-B0FA-0002977245A3}" dt="2019-11-25T08:09:44.877" v="76" actId="20577"/>
          <ac:spMkLst>
            <pc:docMk/>
            <pc:sldMk cId="1865304308" sldId="260"/>
            <ac:spMk id="10" creationId="{00000000-0000-0000-0000-000000000000}"/>
          </ac:spMkLst>
        </pc:spChg>
        <pc:spChg chg="del">
          <ac:chgData name="GIOVANNI GAMALIEL LOPEZ PADILLA (1837522)" userId="cada053d-bf1b-4c10-aa93-7088a401234f" providerId="ADAL" clId="{29C020B0-1BAB-470D-B0FA-0002977245A3}" dt="2019-11-25T08:12:59.214" v="78" actId="478"/>
          <ac:spMkLst>
            <pc:docMk/>
            <pc:sldMk cId="1865304308" sldId="260"/>
            <ac:spMk id="16" creationId="{00000000-0000-0000-0000-000000000000}"/>
          </ac:spMkLst>
        </pc:spChg>
        <pc:spChg chg="del">
          <ac:chgData name="GIOVANNI GAMALIEL LOPEZ PADILLA (1837522)" userId="cada053d-bf1b-4c10-aa93-7088a401234f" providerId="ADAL" clId="{29C020B0-1BAB-470D-B0FA-0002977245A3}" dt="2019-11-25T08:13:01.542" v="79" actId="478"/>
          <ac:spMkLst>
            <pc:docMk/>
            <pc:sldMk cId="1865304308" sldId="260"/>
            <ac:spMk id="17" creationId="{00000000-0000-0000-0000-000000000000}"/>
          </ac:spMkLst>
        </pc:spChg>
      </pc:sldChg>
      <pc:sldChg chg="del">
        <pc:chgData name="GIOVANNI GAMALIEL LOPEZ PADILLA (1837522)" userId="cada053d-bf1b-4c10-aa93-7088a401234f" providerId="ADAL" clId="{29C020B0-1BAB-470D-B0FA-0002977245A3}" dt="2019-11-25T07:58:21.753" v="0" actId="47"/>
        <pc:sldMkLst>
          <pc:docMk/>
          <pc:sldMk cId="2425784613" sldId="260"/>
        </pc:sldMkLst>
      </pc:sldChg>
    </pc:docChg>
  </pc:docChgLst>
  <pc:docChgLst>
    <pc:chgData name="GIOVANNI GAMALIEL LOPEZ PADILLA (1837522)" userId="cada053d-bf1b-4c10-aa93-7088a401234f" providerId="ADAL" clId="{42D623A1-9733-4957-96C5-883C5C47B2F5}"/>
    <pc:docChg chg="custSel addSld modSld">
      <pc:chgData name="GIOVANNI GAMALIEL LOPEZ PADILLA (1837522)" userId="cada053d-bf1b-4c10-aa93-7088a401234f" providerId="ADAL" clId="{42D623A1-9733-4957-96C5-883C5C47B2F5}" dt="2019-11-25T23:39:58.598" v="686" actId="14100"/>
      <pc:docMkLst>
        <pc:docMk/>
      </pc:docMkLst>
      <pc:sldChg chg="modSp">
        <pc:chgData name="GIOVANNI GAMALIEL LOPEZ PADILLA (1837522)" userId="cada053d-bf1b-4c10-aa93-7088a401234f" providerId="ADAL" clId="{42D623A1-9733-4957-96C5-883C5C47B2F5}" dt="2019-11-25T23:39:58.598" v="686" actId="14100"/>
        <pc:sldMkLst>
          <pc:docMk/>
          <pc:sldMk cId="3984511282" sldId="257"/>
        </pc:sldMkLst>
        <pc:spChg chg="mod">
          <ac:chgData name="GIOVANNI GAMALIEL LOPEZ PADILLA (1837522)" userId="cada053d-bf1b-4c10-aa93-7088a401234f" providerId="ADAL" clId="{42D623A1-9733-4957-96C5-883C5C47B2F5}" dt="2019-11-25T23:39:58.598" v="686" actId="14100"/>
          <ac:spMkLst>
            <pc:docMk/>
            <pc:sldMk cId="3984511282" sldId="257"/>
            <ac:spMk id="2" creationId="{00000000-0000-0000-0000-000000000000}"/>
          </ac:spMkLst>
        </pc:spChg>
        <pc:spChg chg="mod">
          <ac:chgData name="GIOVANNI GAMALIEL LOPEZ PADILLA (1837522)" userId="cada053d-bf1b-4c10-aa93-7088a401234f" providerId="ADAL" clId="{42D623A1-9733-4957-96C5-883C5C47B2F5}" dt="2019-11-25T21:36:59.166" v="32" actId="1076"/>
          <ac:spMkLst>
            <pc:docMk/>
            <pc:sldMk cId="3984511282" sldId="257"/>
            <ac:spMk id="15" creationId="{CD69D383-7C4C-4CAA-81D1-69DED65441F8}"/>
          </ac:spMkLst>
        </pc:spChg>
        <pc:spChg chg="mod">
          <ac:chgData name="GIOVANNI GAMALIEL LOPEZ PADILLA (1837522)" userId="cada053d-bf1b-4c10-aa93-7088a401234f" providerId="ADAL" clId="{42D623A1-9733-4957-96C5-883C5C47B2F5}" dt="2019-11-25T21:41:08.057" v="213" actId="1076"/>
          <ac:spMkLst>
            <pc:docMk/>
            <pc:sldMk cId="3984511282" sldId="257"/>
            <ac:spMk id="16" creationId="{00000000-0000-0000-0000-000000000000}"/>
          </ac:spMkLst>
        </pc:spChg>
      </pc:sldChg>
      <pc:sldChg chg="modSp">
        <pc:chgData name="GIOVANNI GAMALIEL LOPEZ PADILLA (1837522)" userId="cada053d-bf1b-4c10-aa93-7088a401234f" providerId="ADAL" clId="{42D623A1-9733-4957-96C5-883C5C47B2F5}" dt="2019-11-25T21:40:59.978" v="212" actId="20577"/>
        <pc:sldMkLst>
          <pc:docMk/>
          <pc:sldMk cId="2143207076" sldId="259"/>
        </pc:sldMkLst>
        <pc:spChg chg="mod">
          <ac:chgData name="GIOVANNI GAMALIEL LOPEZ PADILLA (1837522)" userId="cada053d-bf1b-4c10-aa93-7088a401234f" providerId="ADAL" clId="{42D623A1-9733-4957-96C5-883C5C47B2F5}" dt="2019-11-25T21:38:16.177" v="109" actId="790"/>
          <ac:spMkLst>
            <pc:docMk/>
            <pc:sldMk cId="2143207076" sldId="259"/>
            <ac:spMk id="2" creationId="{00000000-0000-0000-0000-000000000000}"/>
          </ac:spMkLst>
        </pc:spChg>
        <pc:spChg chg="mod">
          <ac:chgData name="GIOVANNI GAMALIEL LOPEZ PADILLA (1837522)" userId="cada053d-bf1b-4c10-aa93-7088a401234f" providerId="ADAL" clId="{42D623A1-9733-4957-96C5-883C5C47B2F5}" dt="2019-11-25T21:40:59.978" v="212" actId="20577"/>
          <ac:spMkLst>
            <pc:docMk/>
            <pc:sldMk cId="2143207076" sldId="259"/>
            <ac:spMk id="8" creationId="{00000000-0000-0000-0000-000000000000}"/>
          </ac:spMkLst>
        </pc:spChg>
      </pc:sldChg>
      <pc:sldChg chg="modSp">
        <pc:chgData name="GIOVANNI GAMALIEL LOPEZ PADILLA (1837522)" userId="cada053d-bf1b-4c10-aa93-7088a401234f" providerId="ADAL" clId="{42D623A1-9733-4957-96C5-883C5C47B2F5}" dt="2019-11-25T21:38:26.047" v="111" actId="1076"/>
        <pc:sldMkLst>
          <pc:docMk/>
          <pc:sldMk cId="1865304308" sldId="260"/>
        </pc:sldMkLst>
        <pc:spChg chg="mod">
          <ac:chgData name="GIOVANNI GAMALIEL LOPEZ PADILLA (1837522)" userId="cada053d-bf1b-4c10-aa93-7088a401234f" providerId="ADAL" clId="{42D623A1-9733-4957-96C5-883C5C47B2F5}" dt="2019-11-25T21:38:23.053" v="110" actId="1076"/>
          <ac:spMkLst>
            <pc:docMk/>
            <pc:sldMk cId="1865304308" sldId="260"/>
            <ac:spMk id="2" creationId="{00000000-0000-0000-0000-000000000000}"/>
          </ac:spMkLst>
        </pc:spChg>
        <pc:spChg chg="mod">
          <ac:chgData name="GIOVANNI GAMALIEL LOPEZ PADILLA (1837522)" userId="cada053d-bf1b-4c10-aa93-7088a401234f" providerId="ADAL" clId="{42D623A1-9733-4957-96C5-883C5C47B2F5}" dt="2019-11-25T21:38:26.047" v="111" actId="1076"/>
          <ac:spMkLst>
            <pc:docMk/>
            <pc:sldMk cId="1865304308" sldId="260"/>
            <ac:spMk id="10" creationId="{00000000-0000-0000-0000-000000000000}"/>
          </ac:spMkLst>
        </pc:spChg>
      </pc:sldChg>
      <pc:sldChg chg="add">
        <pc:chgData name="GIOVANNI GAMALIEL LOPEZ PADILLA (1837522)" userId="cada053d-bf1b-4c10-aa93-7088a401234f" providerId="ADAL" clId="{42D623A1-9733-4957-96C5-883C5C47B2F5}" dt="2019-11-21T21:10:47.144" v="0"/>
        <pc:sldMkLst>
          <pc:docMk/>
          <pc:sldMk cId="2425784613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6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8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7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2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7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5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6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23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4424-1978-46E7-BCAF-83C56781001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45C60-36A9-445C-9106-2B0FAEAE8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162370" y="136733"/>
            <a:ext cx="8836351" cy="1361867"/>
          </a:xfrm>
          <a:prstGeom prst="rect">
            <a:avLst/>
          </a:prstGeom>
          <a:solidFill>
            <a:srgbClr val="F7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CCCC"/>
              </a:solidFill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993155" y="2768395"/>
            <a:ext cx="7218412" cy="642975"/>
          </a:xfrm>
        </p:spPr>
        <p:txBody>
          <a:bodyPr>
            <a:normAutofit fontScale="90000"/>
          </a:bodyPr>
          <a:lstStyle/>
          <a:p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 Sans 10" panose="00000500000000000000" pitchFamily="50" charset="0"/>
              </a:rPr>
              <a:t>Determinación de los tiempos de exposición solar para el tratamiento de Psoriasis </a:t>
            </a:r>
            <a:endParaRPr lang="en-CA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M Sans 10" panose="00000500000000000000" pitchFamily="50" charset="0"/>
            </a:endParaRPr>
          </a:p>
        </p:txBody>
      </p:sp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654249" y="3869609"/>
            <a:ext cx="7896225" cy="573319"/>
          </a:xfrm>
        </p:spPr>
        <p:txBody>
          <a:bodyPr>
            <a:noAutofit/>
          </a:bodyPr>
          <a:lstStyle/>
          <a:p>
            <a:r>
              <a:rPr lang="it-IT" b="1" dirty="0">
                <a:latin typeface="LM Sans 10" panose="00000500000000000000" pitchFamily="50" charset="0"/>
              </a:rPr>
              <a:t>Ipiña Adriana</a:t>
            </a:r>
            <a:r>
              <a:rPr lang="it-IT" baseline="30000" dirty="0"/>
              <a:t>1</a:t>
            </a:r>
            <a:r>
              <a:rPr lang="it-IT" b="1" dirty="0">
                <a:latin typeface="LM Sans 10" panose="00000500000000000000" pitchFamily="50" charset="0"/>
              </a:rPr>
              <a:t> ; López Giovanni Gamaliel</a:t>
            </a:r>
            <a:r>
              <a:rPr lang="it-IT" b="1" baseline="30000" dirty="0">
                <a:latin typeface="LM Sans 10" panose="00000500000000000000" pitchFamily="50" charset="0"/>
              </a:rPr>
              <a:t>2</a:t>
            </a:r>
            <a:r>
              <a:rPr lang="it-IT" b="1" dirty="0">
                <a:latin typeface="LM Sans 10" panose="00000500000000000000" pitchFamily="50" charset="0"/>
              </a:rPr>
              <a:t>;  Piacentini Rubén D.</a:t>
            </a:r>
            <a:r>
              <a:rPr lang="it-IT" b="1" baseline="30000" dirty="0">
                <a:latin typeface="LM Sans 10" panose="00000500000000000000" pitchFamily="50" charset="0"/>
              </a:rPr>
              <a:t>1,3</a:t>
            </a:r>
            <a:endParaRPr lang="en-CA" b="1" baseline="30000" dirty="0">
              <a:solidFill>
                <a:srgbClr val="7030A0"/>
              </a:solidFill>
              <a:latin typeface="LM Sans 10" panose="00000500000000000000" pitchFamily="50" charset="0"/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593526" y="5175980"/>
            <a:ext cx="7956948" cy="769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MX" sz="1800" b="1" baseline="30000" dirty="0">
                <a:latin typeface="LM Sans 10" panose="00000500000000000000" pitchFamily="50" charset="0"/>
              </a:rPr>
              <a:t>1. Instituto de Física Rosario, UNR-CONICET - Argentina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MX" sz="1800" b="1" baseline="30000" dirty="0">
                <a:latin typeface="LM Sans 10" panose="00000500000000000000" pitchFamily="50" charset="0"/>
              </a:rPr>
              <a:t>2. Facultad de Ciencias Físico-Matemáticas, Universidad Autónoma de Nuevo León - México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MX" sz="1800" b="1" baseline="30000" dirty="0">
                <a:latin typeface="LM Sans 10" panose="00000500000000000000" pitchFamily="50" charset="0"/>
              </a:rPr>
              <a:t>3. Facultad de Ciencias Exactas Ingeniería y Agrimensura, Universidad Nacional de Rosario -  Argentina.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62370" y="136733"/>
            <a:ext cx="8836351" cy="6588807"/>
          </a:xfrm>
          <a:prstGeom prst="rect">
            <a:avLst/>
          </a:prstGeom>
          <a:noFill/>
          <a:ln w="57150">
            <a:solidFill>
              <a:srgbClr val="CF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C31C1C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030051" y="309835"/>
            <a:ext cx="4339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Sans 10" panose="00000500000000000000" pitchFamily="50" charset="0"/>
              </a:rPr>
              <a:t>VI Jornada de </a:t>
            </a:r>
            <a:r>
              <a:rPr 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Sans 10" panose="00000500000000000000" pitchFamily="50" charset="0"/>
              </a:rPr>
              <a:t>Física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Sans 10" panose="00000500000000000000" pitchFamily="50" charset="0"/>
              </a:rPr>
              <a:t> </a:t>
            </a:r>
            <a:r>
              <a:rPr 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Sans 10" panose="00000500000000000000" pitchFamily="50" charset="0"/>
              </a:rPr>
              <a:t>Aplicada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Sans 10" panose="00000500000000000000" pitchFamily="50" charset="0"/>
              </a:rPr>
              <a:t> a las </a:t>
            </a:r>
            <a:r>
              <a:rPr 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Sans 10" panose="00000500000000000000" pitchFamily="50" charset="0"/>
              </a:rPr>
              <a:t>Ciencias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Sans 10" panose="00000500000000000000" pitchFamily="50" charset="0"/>
              </a:rPr>
              <a:t> </a:t>
            </a:r>
            <a:r>
              <a:rPr 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Sans 10" panose="00000500000000000000" pitchFamily="50" charset="0"/>
              </a:rPr>
              <a:t>Biomédicas</a:t>
            </a:r>
            <a:b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Sans 10" panose="00000500000000000000" pitchFamily="50" charset="0"/>
              </a:rPr>
            </a:b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Sans 10" panose="00000500000000000000" pitchFamily="50" charset="0"/>
              </a:rPr>
              <a:t>Rodolfo J. </a:t>
            </a:r>
            <a:r>
              <a:rPr 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Sans 10" panose="00000500000000000000" pitchFamily="50" charset="0"/>
              </a:rPr>
              <a:t>Rasia</a:t>
            </a: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M Sans 10" panose="00000500000000000000" pitchFamily="50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03" y="277666"/>
            <a:ext cx="2248571" cy="1080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5" y="277666"/>
            <a:ext cx="134893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162370" y="136734"/>
            <a:ext cx="8836351" cy="920542"/>
          </a:xfrm>
          <a:prstGeom prst="rect">
            <a:avLst/>
          </a:prstGeom>
          <a:solidFill>
            <a:srgbClr val="F7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CCCC"/>
              </a:solidFill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271462" y="285403"/>
            <a:ext cx="8591549" cy="642975"/>
          </a:xfrm>
        </p:spPr>
        <p:txBody>
          <a:bodyPr>
            <a:noAutofit/>
          </a:bodyPr>
          <a:lstStyle/>
          <a:p>
            <a:pPr algn="l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 Sans 10" panose="00000500000000000000" pitchFamily="50" charset="0"/>
              </a:rPr>
              <a:t>Determinación de los tiempos de exposición solar para el tratamiento de Psoriasis </a:t>
            </a:r>
            <a:endParaRPr lang="en-C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M Sans 10" panose="00000500000000000000" pitchFamily="50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62370" y="136733"/>
            <a:ext cx="8836351" cy="6588807"/>
          </a:xfrm>
          <a:prstGeom prst="rect">
            <a:avLst/>
          </a:prstGeom>
          <a:noFill/>
          <a:ln w="57150">
            <a:solidFill>
              <a:srgbClr val="CF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271462" y="1065602"/>
            <a:ext cx="8591549" cy="642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 Sans 10" panose="00000500000000000000" pitchFamily="50" charset="0"/>
              </a:rPr>
              <a:t>Introducción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71463" y="1716904"/>
            <a:ext cx="6519570" cy="1674850"/>
          </a:xfrm>
        </p:spPr>
        <p:txBody>
          <a:bodyPr>
            <a:noAutofit/>
          </a:bodyPr>
          <a:lstStyle/>
          <a:p>
            <a:pPr algn="just"/>
            <a:r>
              <a:rPr lang="es-AR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El tratamiento de Psoriasis en los hospitales normalmente se realizan con una lampara UV, este mismo tratamiento se puede realizar recibiendo una dosis en un tiempo de exposición(TE)  a la radiación solar. </a:t>
            </a:r>
            <a:endParaRPr lang="en-US" sz="1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-26895" y="3834199"/>
            <a:ext cx="8591549" cy="642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 Sans 10" panose="00000500000000000000" pitchFamily="50" charset="0"/>
              </a:rPr>
              <a:t>Materiales y métodos</a:t>
            </a:r>
          </a:p>
        </p:txBody>
      </p:sp>
      <p:sp>
        <p:nvSpPr>
          <p:cNvPr id="17" name="Subtítulo 1"/>
          <p:cNvSpPr txBox="1">
            <a:spLocks/>
          </p:cNvSpPr>
          <p:nvPr/>
        </p:nvSpPr>
        <p:spPr>
          <a:xfrm>
            <a:off x="3101545" y="4806988"/>
            <a:ext cx="5761466" cy="920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Por medio de </a:t>
            </a:r>
            <a:r>
              <a:rPr lang="es-MX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radiometros</a:t>
            </a:r>
            <a:r>
              <a:rPr lang="es-MX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establecidos en CDMX y un programa escrito en </a:t>
            </a:r>
            <a:r>
              <a:rPr lang="es-MX" sz="18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Python</a:t>
            </a:r>
            <a:r>
              <a:rPr lang="es-MX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se calcula la dosis necesaria para el tratamiento de Psoriasis.</a:t>
            </a:r>
            <a:endParaRPr lang="en-US" sz="1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C7EE9AC2-06DF-4868-8684-2E93E9BBF400}"/>
              </a:ext>
            </a:extLst>
          </p:cNvPr>
          <p:cNvGrpSpPr/>
          <p:nvPr/>
        </p:nvGrpSpPr>
        <p:grpSpPr>
          <a:xfrm>
            <a:off x="6891170" y="1449925"/>
            <a:ext cx="1732561" cy="2163052"/>
            <a:chOff x="6645990" y="1444134"/>
            <a:chExt cx="1732561" cy="2163052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ED835CE9-8944-49BE-9042-37CECDEC0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2" r="22162"/>
            <a:stretch/>
          </p:blipFill>
          <p:spPr>
            <a:xfrm>
              <a:off x="6672036" y="1444134"/>
              <a:ext cx="1606377" cy="2163052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D69D383-7C4C-4CAA-81D1-69DED65441F8}"/>
                </a:ext>
              </a:extLst>
            </p:cNvPr>
            <p:cNvSpPr txBox="1"/>
            <p:nvPr/>
          </p:nvSpPr>
          <p:spPr>
            <a:xfrm>
              <a:off x="6645990" y="3268631"/>
              <a:ext cx="1732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Cortesía :</a:t>
              </a:r>
            </a:p>
            <a:p>
              <a:pPr algn="ctr"/>
              <a:r>
                <a:rPr lang="es-MX" sz="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Centro Dermatológico Pascua</a:t>
              </a: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CFF1F48-EBB2-4234-BEF7-D9CD743D69F2}"/>
              </a:ext>
            </a:extLst>
          </p:cNvPr>
          <p:cNvGrpSpPr/>
          <p:nvPr/>
        </p:nvGrpSpPr>
        <p:grpSpPr>
          <a:xfrm>
            <a:off x="271462" y="4145305"/>
            <a:ext cx="2767913" cy="2378930"/>
            <a:chOff x="271462" y="4145305"/>
            <a:chExt cx="2767913" cy="2378930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8EB21266-3CFB-4B86-8B2F-724741F2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081" y="4145305"/>
              <a:ext cx="2573925" cy="2077421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CC384F7-1E35-445D-9E13-FD2842565E88}"/>
                </a:ext>
              </a:extLst>
            </p:cNvPr>
            <p:cNvSpPr txBox="1"/>
            <p:nvPr/>
          </p:nvSpPr>
          <p:spPr>
            <a:xfrm>
              <a:off x="271462" y="6278014"/>
              <a:ext cx="27679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Instrumentos de la estación Centro-SIMA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451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162370" y="136734"/>
            <a:ext cx="8836351" cy="920542"/>
          </a:xfrm>
          <a:prstGeom prst="rect">
            <a:avLst/>
          </a:prstGeom>
          <a:solidFill>
            <a:srgbClr val="F7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CCCC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62370" y="136733"/>
            <a:ext cx="8836351" cy="6588807"/>
          </a:xfrm>
          <a:prstGeom prst="rect">
            <a:avLst/>
          </a:prstGeom>
          <a:noFill/>
          <a:ln w="57150">
            <a:solidFill>
              <a:srgbClr val="CF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42165" y="1237985"/>
            <a:ext cx="2422311" cy="642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 Sans 10" panose="00000500000000000000" pitchFamily="50" charset="0"/>
              </a:rPr>
              <a:t>Resultados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443836" y="2097216"/>
            <a:ext cx="3511577" cy="894737"/>
          </a:xfrm>
        </p:spPr>
        <p:txBody>
          <a:bodyPr>
            <a:noAutofit/>
          </a:bodyPr>
          <a:lstStyle/>
          <a:p>
            <a:pPr algn="just"/>
            <a:r>
              <a:rPr lang="es-MX" sz="18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Los TE para Psoriasis con los datos analizados son los siguientes: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167554" y="3535734"/>
            <a:ext cx="4556806" cy="642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 Sans 10" panose="00000500000000000000" pitchFamily="50" charset="0"/>
              </a:rPr>
              <a:t>Conclusiones</a:t>
            </a:r>
          </a:p>
        </p:txBody>
      </p:sp>
      <p:sp>
        <p:nvSpPr>
          <p:cNvPr id="8" name="Subtítulo 1"/>
          <p:cNvSpPr txBox="1">
            <a:spLocks/>
          </p:cNvSpPr>
          <p:nvPr/>
        </p:nvSpPr>
        <p:spPr>
          <a:xfrm>
            <a:off x="4129339" y="4366764"/>
            <a:ext cx="4695456" cy="921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Al ser los TE en valores accesibles este tipo de tratamiento puede emplearse como una alternativa al tratamiento con el lampara UV.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CA40A3A-16A3-42B0-9979-9E46D3594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62" y="285403"/>
            <a:ext cx="8591549" cy="642975"/>
          </a:xfrm>
        </p:spPr>
        <p:txBody>
          <a:bodyPr>
            <a:noAutofit/>
          </a:bodyPr>
          <a:lstStyle/>
          <a:p>
            <a:pPr algn="l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 Sans 10" panose="00000500000000000000" pitchFamily="50" charset="0"/>
              </a:rPr>
              <a:t>Determinación de los tiempos de exposición solar para el tratamiento de Psoriasis </a:t>
            </a:r>
            <a:endParaRPr lang="en-C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M Sans 10" panose="00000500000000000000" pitchFamily="50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84E3D7B-79FB-48D2-A6A9-AFA73BAB8578}"/>
              </a:ext>
            </a:extLst>
          </p:cNvPr>
          <p:cNvGrpSpPr/>
          <p:nvPr/>
        </p:nvGrpSpPr>
        <p:grpSpPr>
          <a:xfrm>
            <a:off x="375981" y="3172662"/>
            <a:ext cx="3579432" cy="3060249"/>
            <a:chOff x="5145476" y="1180134"/>
            <a:chExt cx="3744042" cy="3073513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322FB5A-A169-4678-AA24-CEA59E90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476" y="1180134"/>
              <a:ext cx="3744042" cy="2889103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AC801FD-D074-4CA5-9BCA-A67999292794}"/>
                </a:ext>
              </a:extLst>
            </p:cNvPr>
            <p:cNvSpPr txBox="1"/>
            <p:nvPr/>
          </p:nvSpPr>
          <p:spPr>
            <a:xfrm>
              <a:off x="5180963" y="4022815"/>
              <a:ext cx="36730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Dosis para el tratamiento de Psoriasis a lo largo del año.</a:t>
              </a:r>
            </a:p>
          </p:txBody>
        </p:sp>
      </p:grpSp>
      <p:graphicFrame>
        <p:nvGraphicFramePr>
          <p:cNvPr id="15" name="Tabla 15">
            <a:extLst>
              <a:ext uri="{FF2B5EF4-FFF2-40B4-BE49-F238E27FC236}">
                <a16:creationId xmlns:a16="http://schemas.microsoft.com/office/drawing/2014/main" id="{8D737275-3A64-4412-A1CC-73D515630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930345"/>
              </p:ext>
            </p:extLst>
          </p:nvPr>
        </p:nvGraphicFramePr>
        <p:xfrm>
          <a:off x="4236879" y="1716903"/>
          <a:ext cx="455680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935">
                  <a:extLst>
                    <a:ext uri="{9D8B030D-6E8A-4147-A177-3AD203B41FA5}">
                      <a16:colId xmlns:a16="http://schemas.microsoft.com/office/drawing/2014/main" val="525436303"/>
                    </a:ext>
                  </a:extLst>
                </a:gridCol>
                <a:gridCol w="1518935">
                  <a:extLst>
                    <a:ext uri="{9D8B030D-6E8A-4147-A177-3AD203B41FA5}">
                      <a16:colId xmlns:a16="http://schemas.microsoft.com/office/drawing/2014/main" val="3151641216"/>
                    </a:ext>
                  </a:extLst>
                </a:gridCol>
                <a:gridCol w="1518935">
                  <a:extLst>
                    <a:ext uri="{9D8B030D-6E8A-4147-A177-3AD203B41FA5}">
                      <a16:colId xmlns:a16="http://schemas.microsoft.com/office/drawing/2014/main" val="3372018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Hora/</a:t>
                      </a:r>
                    </a:p>
                    <a:p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Periodo</a:t>
                      </a:r>
                    </a:p>
                  </a:txBody>
                  <a:tcPr>
                    <a:solidFill>
                      <a:srgbClr val="C49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8:00 </a:t>
                      </a:r>
                      <a:r>
                        <a:rPr lang="es-MX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hrs</a:t>
                      </a:r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49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 </a:t>
                      </a:r>
                      <a:r>
                        <a:rPr lang="es-MX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hrs</a:t>
                      </a:r>
                      <a:endParaRPr lang="es-MX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49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82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Verano</a:t>
                      </a:r>
                    </a:p>
                  </a:txBody>
                  <a:tcPr>
                    <a:solidFill>
                      <a:srgbClr val="C49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± 1 min</a:t>
                      </a:r>
                    </a:p>
                  </a:txBody>
                  <a:tcPr>
                    <a:solidFill>
                      <a:srgbClr val="C49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± 3 min</a:t>
                      </a:r>
                    </a:p>
                  </a:txBody>
                  <a:tcPr>
                    <a:solidFill>
                      <a:srgbClr val="C49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15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Invierno</a:t>
                      </a:r>
                    </a:p>
                  </a:txBody>
                  <a:tcPr>
                    <a:solidFill>
                      <a:srgbClr val="C49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 ± 5 min</a:t>
                      </a:r>
                    </a:p>
                  </a:txBody>
                  <a:tcPr>
                    <a:solidFill>
                      <a:srgbClr val="C49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± 1 min</a:t>
                      </a:r>
                    </a:p>
                  </a:txBody>
                  <a:tcPr>
                    <a:solidFill>
                      <a:srgbClr val="C49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42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20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162370" y="136734"/>
            <a:ext cx="8836351" cy="920542"/>
          </a:xfrm>
          <a:prstGeom prst="rect">
            <a:avLst/>
          </a:prstGeom>
          <a:solidFill>
            <a:srgbClr val="F7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CCCC"/>
              </a:solidFill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271462" y="285403"/>
            <a:ext cx="8591549" cy="642975"/>
          </a:xfrm>
        </p:spPr>
        <p:txBody>
          <a:bodyPr>
            <a:noAutofit/>
          </a:bodyPr>
          <a:lstStyle/>
          <a:p>
            <a:pPr algn="l"/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 Sans 10" panose="00000500000000000000" pitchFamily="50" charset="0"/>
              </a:rPr>
              <a:t>Determinación de los tiempos de exposición solar para el tratamiento de Psoriasis </a:t>
            </a:r>
            <a:endParaRPr lang="en-C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M Sans 10" panose="00000500000000000000" pitchFamily="50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62370" y="136733"/>
            <a:ext cx="8836351" cy="6588807"/>
          </a:xfrm>
          <a:prstGeom prst="rect">
            <a:avLst/>
          </a:prstGeom>
          <a:noFill/>
          <a:ln w="57150">
            <a:solidFill>
              <a:srgbClr val="CF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284770" y="2275838"/>
            <a:ext cx="8591549" cy="642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M Sans 10" panose="00000500000000000000" pitchFamily="50" charset="0"/>
              </a:rPr>
              <a:t>Referencias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71461" y="3380495"/>
            <a:ext cx="8591549" cy="1674850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[1]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Madronich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S.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Madronich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Environ. UV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Photob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1-39, 1993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[2]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Krzyscin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JW,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Jaros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lawski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J,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Rajewska-Wiech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B, Sobolewski PS,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Narbutt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J,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Lesiak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A,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Pawlaczyk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M. JPPB 35-41, 2012.</a:t>
            </a:r>
          </a:p>
          <a:p>
            <a:pPr algn="just"/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[3]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Ipiña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A,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Castañoo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C, </a:t>
            </a:r>
            <a:r>
              <a:rPr lang="en-US" sz="18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Dántola</a:t>
            </a:r>
            <a:r>
              <a:rPr lang="en-US" sz="1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 L, Thomas A H. Solar Energy Journal, (109) 45-53, 2014.</a:t>
            </a:r>
          </a:p>
        </p:txBody>
      </p:sp>
    </p:spTree>
    <p:extLst>
      <p:ext uri="{BB962C8B-B14F-4D97-AF65-F5344CB8AC3E}">
        <p14:creationId xmlns:p14="http://schemas.microsoft.com/office/powerpoint/2010/main" val="1865304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334</Words>
  <Application>Microsoft Office PowerPoint</Application>
  <PresentationFormat>Presentación en pantalla (4:3)</PresentationFormat>
  <Paragraphs>35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LM Sans 10</vt:lpstr>
      <vt:lpstr>Tema de Office</vt:lpstr>
      <vt:lpstr>Determinación de los tiempos de exposición solar para el tratamiento de Psoriasis </vt:lpstr>
      <vt:lpstr>Determinación de los tiempos de exposición solar para el tratamiento de Psoriasis </vt:lpstr>
      <vt:lpstr>Determinación de los tiempos de exposición solar para el tratamiento de Psoriasis </vt:lpstr>
      <vt:lpstr>Determinación de los tiempos de exposición solar para el tratamiento de Psoriasis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Martin Toderi</dc:creator>
  <cp:lastModifiedBy>GIOVANNI GAMALIEL LOPEZ PADILLA (1837522)</cp:lastModifiedBy>
  <cp:revision>9</cp:revision>
  <dcterms:created xsi:type="dcterms:W3CDTF">2019-10-30T19:10:26Z</dcterms:created>
  <dcterms:modified xsi:type="dcterms:W3CDTF">2019-11-25T23:39:59Z</dcterms:modified>
</cp:coreProperties>
</file>